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5" r:id="rId11"/>
    <p:sldId id="264" r:id="rId12"/>
    <p:sldId id="266" r:id="rId13"/>
    <p:sldId id="277" r:id="rId14"/>
    <p:sldId id="278" r:id="rId15"/>
    <p:sldId id="267" r:id="rId16"/>
    <p:sldId id="268" r:id="rId17"/>
    <p:sldId id="269" r:id="rId18"/>
    <p:sldId id="274" r:id="rId19"/>
    <p:sldId id="275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9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18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5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29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99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65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54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50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95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53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39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4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2D650-4B5A-4B1F-97B7-AA43F12D1185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47C42-BD98-48A0-AE35-B667EDF7A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8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0"/>
            <a:ext cx="9141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5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Meus avós maternos. 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2" t="15822" r="15484" b="8404"/>
          <a:stretch/>
        </p:blipFill>
        <p:spPr>
          <a:xfrm>
            <a:off x="4447225" y="1498229"/>
            <a:ext cx="4696775" cy="3635473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28857"/>
            <a:ext cx="4820193" cy="350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01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6387737" cy="745217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No Parquinho com minha avó</a:t>
            </a:r>
            <a:endParaRPr lang="pt-BR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126" y="745217"/>
            <a:ext cx="3918858" cy="4968442"/>
          </a:xfrm>
        </p:spPr>
      </p:pic>
    </p:spTree>
    <p:extLst>
      <p:ext uri="{BB962C8B-B14F-4D97-AF65-F5344CB8AC3E}">
        <p14:creationId xmlns:p14="http://schemas.microsoft.com/office/powerpoint/2010/main" val="201279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758" y="1"/>
            <a:ext cx="6608173" cy="1031966"/>
          </a:xfrm>
        </p:spPr>
        <p:txBody>
          <a:bodyPr>
            <a:normAutofit/>
          </a:bodyPr>
          <a:lstStyle/>
          <a:p>
            <a:r>
              <a:rPr lang="pt-BR" sz="3400" b="1" dirty="0" smtClean="0"/>
              <a:t>Meus pais, minha irmã e meu irmão.</a:t>
            </a:r>
            <a:endParaRPr lang="pt-BR" sz="34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7" y="806721"/>
            <a:ext cx="6412231" cy="4809173"/>
          </a:xfrm>
        </p:spPr>
      </p:pic>
    </p:spTree>
    <p:extLst>
      <p:ext uri="{BB962C8B-B14F-4D97-AF65-F5344CB8AC3E}">
        <p14:creationId xmlns:p14="http://schemas.microsoft.com/office/powerpoint/2010/main" val="161781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6544491" cy="1423851"/>
          </a:xfrm>
        </p:spPr>
        <p:txBody>
          <a:bodyPr>
            <a:normAutofit/>
          </a:bodyPr>
          <a:lstStyle/>
          <a:p>
            <a:r>
              <a:rPr lang="pt-BR" sz="3800" b="1" dirty="0" smtClean="0"/>
              <a:t>Meus irmãos são partes de mim!</a:t>
            </a:r>
            <a:endParaRPr lang="pt-BR" sz="38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791"/>
            <a:ext cx="5669280" cy="4543823"/>
          </a:xfrm>
        </p:spPr>
      </p:pic>
    </p:spTree>
    <p:extLst>
      <p:ext uri="{BB962C8B-B14F-4D97-AF65-F5344CB8AC3E}">
        <p14:creationId xmlns:p14="http://schemas.microsoft.com/office/powerpoint/2010/main" val="42662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r>
              <a:rPr lang="pt-BR" sz="3000" b="1" dirty="0" smtClean="0"/>
              <a:t>2009 - São Paulo em reunião pró cultura. </a:t>
            </a:r>
            <a:endParaRPr lang="pt-BR" sz="30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2847"/>
            <a:ext cx="7119257" cy="4746171"/>
          </a:xfrm>
        </p:spPr>
      </p:pic>
    </p:spTree>
    <p:extLst>
      <p:ext uri="{BB962C8B-B14F-4D97-AF65-F5344CB8AC3E}">
        <p14:creationId xmlns:p14="http://schemas.microsoft.com/office/powerpoint/2010/main" val="1895928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538652"/>
          </a:xfrm>
        </p:spPr>
      </p:pic>
    </p:spTree>
    <p:extLst>
      <p:ext uri="{BB962C8B-B14F-4D97-AF65-F5344CB8AC3E}">
        <p14:creationId xmlns:p14="http://schemas.microsoft.com/office/powerpoint/2010/main" val="2945396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pt-BR" sz="4200" dirty="0" smtClean="0"/>
              <a:t>2002 – Retorno do Seminário  </a:t>
            </a:r>
            <a:endParaRPr lang="pt-BR" sz="42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77" y="1252755"/>
            <a:ext cx="6322423" cy="560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78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r>
              <a:rPr lang="pt-BR" sz="3000" b="1" dirty="0" smtClean="0"/>
              <a:t>2010 – Fundação do Consórcio Culturando </a:t>
            </a:r>
            <a:endParaRPr lang="pt-BR" sz="30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4666"/>
            <a:ext cx="6744413" cy="4697048"/>
          </a:xfrm>
        </p:spPr>
      </p:pic>
    </p:spTree>
    <p:extLst>
      <p:ext uri="{BB962C8B-B14F-4D97-AF65-F5344CB8AC3E}">
        <p14:creationId xmlns:p14="http://schemas.microsoft.com/office/powerpoint/2010/main" val="293583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pt-BR" sz="3800" dirty="0" smtClean="0"/>
              <a:t>2006-Saudoso prefeito Gilberto Morgado – Fundação da AGCIP.</a:t>
            </a:r>
            <a:endParaRPr lang="pt-BR" sz="38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9419"/>
            <a:ext cx="6387737" cy="4351338"/>
          </a:xfrm>
        </p:spPr>
      </p:pic>
    </p:spTree>
    <p:extLst>
      <p:ext uri="{BB962C8B-B14F-4D97-AF65-F5344CB8AC3E}">
        <p14:creationId xmlns:p14="http://schemas.microsoft.com/office/powerpoint/2010/main" val="494234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pt-BR" sz="4200" b="1" dirty="0" smtClean="0"/>
              <a:t>1º ano da AGCIP em Barretos</a:t>
            </a:r>
            <a:endParaRPr lang="pt-BR" sz="42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24287"/>
            <a:ext cx="6348549" cy="4603337"/>
          </a:xfrm>
        </p:spPr>
      </p:pic>
    </p:spTree>
    <p:extLst>
      <p:ext uri="{BB962C8B-B14F-4D97-AF65-F5344CB8AC3E}">
        <p14:creationId xmlns:p14="http://schemas.microsoft.com/office/powerpoint/2010/main" val="984386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0"/>
            <a:ext cx="8515350" cy="5535386"/>
          </a:xfrm>
        </p:spPr>
      </p:pic>
    </p:spTree>
    <p:extLst>
      <p:ext uri="{BB962C8B-B14F-4D97-AF65-F5344CB8AC3E}">
        <p14:creationId xmlns:p14="http://schemas.microsoft.com/office/powerpoint/2010/main" val="3980331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66" y="0"/>
            <a:ext cx="8112034" cy="5526534"/>
          </a:xfrm>
        </p:spPr>
      </p:pic>
    </p:spTree>
    <p:extLst>
      <p:ext uri="{BB962C8B-B14F-4D97-AF65-F5344CB8AC3E}">
        <p14:creationId xmlns:p14="http://schemas.microsoft.com/office/powerpoint/2010/main" val="3771877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3" y="0"/>
            <a:ext cx="6817178" cy="1325563"/>
          </a:xfrm>
        </p:spPr>
        <p:txBody>
          <a:bodyPr/>
          <a:lstStyle/>
          <a:p>
            <a:r>
              <a:rPr lang="pt-BR" b="1" dirty="0" smtClean="0"/>
              <a:t>III Festival Nacional de Dança</a:t>
            </a:r>
            <a:br>
              <a:rPr lang="pt-BR" b="1" dirty="0" smtClean="0"/>
            </a:br>
            <a:r>
              <a:rPr lang="pt-BR" b="1" dirty="0" smtClean="0"/>
              <a:t>da Seth Assessoria (2019)</a:t>
            </a:r>
            <a:endParaRPr lang="pt-BR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" y="1207997"/>
            <a:ext cx="9142367" cy="5676900"/>
          </a:xfrm>
        </p:spPr>
      </p:pic>
    </p:spTree>
    <p:extLst>
      <p:ext uri="{BB962C8B-B14F-4D97-AF65-F5344CB8AC3E}">
        <p14:creationId xmlns:p14="http://schemas.microsoft.com/office/powerpoint/2010/main" val="3569263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pt-BR" sz="3000" b="1" dirty="0" smtClean="0"/>
              <a:t>2006 Encontro Sul Americano de Culturas Populares </a:t>
            </a:r>
            <a:endParaRPr lang="pt-BR" sz="30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225"/>
            <a:ext cx="9144000" cy="5767775"/>
          </a:xfrm>
          <a:solidFill>
            <a:srgbClr val="DDDDD9"/>
          </a:solidFill>
        </p:spPr>
      </p:pic>
    </p:spTree>
    <p:extLst>
      <p:ext uri="{BB962C8B-B14F-4D97-AF65-F5344CB8AC3E}">
        <p14:creationId xmlns:p14="http://schemas.microsoft.com/office/powerpoint/2010/main" val="608297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BR" dirty="0" smtClean="0"/>
              <a:t>1998 – Passos – MG</a:t>
            </a:r>
            <a:br>
              <a:rPr lang="pt-BR" dirty="0" smtClean="0"/>
            </a:br>
            <a:r>
              <a:rPr lang="pt-BR" sz="3000" b="1" dirty="0" smtClean="0"/>
              <a:t>Seminarista</a:t>
            </a:r>
            <a:endParaRPr lang="pt-BR" sz="3000" b="1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"/>
          <a:stretch/>
        </p:blipFill>
        <p:spPr>
          <a:xfrm>
            <a:off x="3252651" y="744583"/>
            <a:ext cx="5891349" cy="6113417"/>
          </a:xfrm>
        </p:spPr>
      </p:pic>
    </p:spTree>
    <p:extLst>
      <p:ext uri="{BB962C8B-B14F-4D97-AF65-F5344CB8AC3E}">
        <p14:creationId xmlns:p14="http://schemas.microsoft.com/office/powerpoint/2010/main" val="4188491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BR" dirty="0" smtClean="0"/>
              <a:t>Eu e minha companheira 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3589"/>
            <a:ext cx="9144000" cy="5904411"/>
          </a:xfrm>
        </p:spPr>
      </p:pic>
    </p:spTree>
    <p:extLst>
      <p:ext uri="{BB962C8B-B14F-4D97-AF65-F5344CB8AC3E}">
        <p14:creationId xmlns:p14="http://schemas.microsoft.com/office/powerpoint/2010/main" val="2726987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5216" cy="435133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77" y="3239588"/>
            <a:ext cx="5408023" cy="361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48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9994"/>
            <a:ext cx="7886700" cy="1325563"/>
          </a:xfrm>
        </p:spPr>
        <p:txBody>
          <a:bodyPr>
            <a:normAutofit/>
          </a:bodyPr>
          <a:lstStyle/>
          <a:p>
            <a:r>
              <a:rPr lang="pt-BR" sz="3000" b="1" dirty="0" smtClean="0"/>
              <a:t>2019 – Presidindo a Conferência Municipal </a:t>
            </a:r>
            <a:br>
              <a:rPr lang="pt-BR" sz="3000" b="1" dirty="0" smtClean="0"/>
            </a:br>
            <a:r>
              <a:rPr lang="pt-BR" sz="3000" b="1" dirty="0" smtClean="0"/>
              <a:t>de Cultura de Caraguatatuba.</a:t>
            </a:r>
            <a:endParaRPr lang="pt-BR" sz="30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7797"/>
            <a:ext cx="9144000" cy="4351338"/>
          </a:xfrm>
        </p:spPr>
      </p:pic>
    </p:spTree>
    <p:extLst>
      <p:ext uri="{BB962C8B-B14F-4D97-AF65-F5344CB8AC3E}">
        <p14:creationId xmlns:p14="http://schemas.microsoft.com/office/powerpoint/2010/main" val="2150551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BR" dirty="0" smtClean="0"/>
              <a:t>Nosso amor maior 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26" y="953295"/>
            <a:ext cx="5460273" cy="5800202"/>
          </a:xfrm>
        </p:spPr>
      </p:pic>
    </p:spTree>
    <p:extLst>
      <p:ext uri="{BB962C8B-B14F-4D97-AF65-F5344CB8AC3E}">
        <p14:creationId xmlns:p14="http://schemas.microsoft.com/office/powerpoint/2010/main" val="691008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6257109" cy="1325563"/>
          </a:xfrm>
        </p:spPr>
        <p:txBody>
          <a:bodyPr/>
          <a:lstStyle/>
          <a:p>
            <a:r>
              <a:rPr lang="pt-BR" b="1" dirty="0" smtClean="0"/>
              <a:t>2019 – Palestrando em Ubatuba </a:t>
            </a:r>
            <a:endParaRPr lang="pt-BR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356"/>
            <a:ext cx="7746337" cy="4351338"/>
          </a:xfrm>
        </p:spPr>
      </p:pic>
    </p:spTree>
    <p:extLst>
      <p:ext uri="{BB962C8B-B14F-4D97-AF65-F5344CB8AC3E}">
        <p14:creationId xmlns:p14="http://schemas.microsoft.com/office/powerpoint/2010/main" val="56196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1"/>
            <a:ext cx="5852160" cy="6858000"/>
          </a:xfrm>
        </p:spPr>
      </p:pic>
    </p:spTree>
    <p:extLst>
      <p:ext uri="{BB962C8B-B14F-4D97-AF65-F5344CB8AC3E}">
        <p14:creationId xmlns:p14="http://schemas.microsoft.com/office/powerpoint/2010/main" val="2266648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63" y="0"/>
            <a:ext cx="5930537" cy="5991401"/>
          </a:xfrm>
        </p:spPr>
      </p:pic>
      <p:sp>
        <p:nvSpPr>
          <p:cNvPr id="5" name="Retângulo 4"/>
          <p:cNvSpPr/>
          <p:nvPr/>
        </p:nvSpPr>
        <p:spPr>
          <a:xfrm>
            <a:off x="0" y="0"/>
            <a:ext cx="36681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 smtClean="0">
                <a:latin typeface="Google Sans"/>
              </a:rPr>
              <a:t>A caricatura enquanto arte é bem vinda. Ela só não pode definir a pessoa, pois é certo que a caricatura é um desenho e a </a:t>
            </a:r>
            <a:r>
              <a:rPr lang="pt-BR" sz="3000" b="1" dirty="0">
                <a:latin typeface="Google Sans"/>
              </a:rPr>
              <a:t>pessoa </a:t>
            </a:r>
            <a:r>
              <a:rPr lang="pt-BR" sz="3000" b="1" dirty="0" smtClean="0">
                <a:latin typeface="Google Sans"/>
              </a:rPr>
              <a:t>substantivo.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32943834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125</Words>
  <Application>Microsoft Office PowerPoint</Application>
  <PresentationFormat>Apresentação na tela (4:3)</PresentationFormat>
  <Paragraphs>17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Google Sans</vt:lpstr>
      <vt:lpstr>Tema do Office</vt:lpstr>
      <vt:lpstr>Apresentação do PowerPoint</vt:lpstr>
      <vt:lpstr>Meus avós maternos. </vt:lpstr>
      <vt:lpstr>No Parquinho com minha avó</vt:lpstr>
      <vt:lpstr>Meus pais, minha irmã e meu irmão.</vt:lpstr>
      <vt:lpstr>Meus irmãos são partes de mim!</vt:lpstr>
      <vt:lpstr>2009 - São Paulo em reunião pró cultura. </vt:lpstr>
      <vt:lpstr>Apresentação do PowerPoint</vt:lpstr>
      <vt:lpstr>2002 – Retorno do Seminário  </vt:lpstr>
      <vt:lpstr>2010 – Fundação do Consórcio Culturando </vt:lpstr>
      <vt:lpstr>2006-Saudoso prefeito Gilberto Morgado – Fundação da AGCIP.</vt:lpstr>
      <vt:lpstr>1º ano da AGCIP em Barretos</vt:lpstr>
      <vt:lpstr>Apresentação do PowerPoint</vt:lpstr>
      <vt:lpstr>Apresentação do PowerPoint</vt:lpstr>
      <vt:lpstr>III Festival Nacional de Dança da Seth Assessoria (2019)</vt:lpstr>
      <vt:lpstr>2006 Encontro Sul Americano de Culturas Populares </vt:lpstr>
      <vt:lpstr>1998 – Passos – MG Seminarista</vt:lpstr>
      <vt:lpstr>Eu e minha companheira </vt:lpstr>
      <vt:lpstr>Apresentação do PowerPoint</vt:lpstr>
      <vt:lpstr>2019 – Presidindo a Conferência Municipal  de Cultura de Caraguatatuba.</vt:lpstr>
      <vt:lpstr>Nosso amor maior </vt:lpstr>
      <vt:lpstr>2019 – Palestrando em Ubatuba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Sete</cp:lastModifiedBy>
  <cp:revision>14</cp:revision>
  <dcterms:created xsi:type="dcterms:W3CDTF">2021-03-25T21:51:51Z</dcterms:created>
  <dcterms:modified xsi:type="dcterms:W3CDTF">2021-04-01T11:44:19Z</dcterms:modified>
</cp:coreProperties>
</file>